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8"/>
  </p:notesMasterIdLst>
  <p:sldIdLst>
    <p:sldId id="262" r:id="rId3"/>
    <p:sldId id="296" r:id="rId4"/>
    <p:sldId id="307" r:id="rId5"/>
    <p:sldId id="277" r:id="rId6"/>
    <p:sldId id="275" r:id="rId7"/>
    <p:sldId id="263" r:id="rId8"/>
    <p:sldId id="264" r:id="rId9"/>
    <p:sldId id="266" r:id="rId10"/>
    <p:sldId id="257" r:id="rId11"/>
    <p:sldId id="293" r:id="rId12"/>
    <p:sldId id="294" r:id="rId13"/>
    <p:sldId id="295" r:id="rId14"/>
    <p:sldId id="278" r:id="rId15"/>
    <p:sldId id="289" r:id="rId16"/>
    <p:sldId id="291" r:id="rId17"/>
    <p:sldId id="274" r:id="rId18"/>
    <p:sldId id="273" r:id="rId19"/>
    <p:sldId id="279" r:id="rId20"/>
    <p:sldId id="281" r:id="rId21"/>
    <p:sldId id="280" r:id="rId22"/>
    <p:sldId id="282" r:id="rId23"/>
    <p:sldId id="284" r:id="rId24"/>
    <p:sldId id="285" r:id="rId25"/>
    <p:sldId id="283" r:id="rId26"/>
    <p:sldId id="286" r:id="rId27"/>
    <p:sldId id="287" r:id="rId28"/>
    <p:sldId id="297" r:id="rId29"/>
    <p:sldId id="308" r:id="rId30"/>
    <p:sldId id="288" r:id="rId31"/>
    <p:sldId id="298" r:id="rId32"/>
    <p:sldId id="258" r:id="rId33"/>
    <p:sldId id="265" r:id="rId34"/>
    <p:sldId id="259" r:id="rId35"/>
    <p:sldId id="260" r:id="rId36"/>
    <p:sldId id="299" r:id="rId37"/>
    <p:sldId id="309" r:id="rId38"/>
    <p:sldId id="301" r:id="rId39"/>
    <p:sldId id="300" r:id="rId40"/>
    <p:sldId id="306" r:id="rId41"/>
    <p:sldId id="310" r:id="rId42"/>
    <p:sldId id="312" r:id="rId43"/>
    <p:sldId id="304" r:id="rId44"/>
    <p:sldId id="305" r:id="rId45"/>
    <p:sldId id="261" r:id="rId46"/>
    <p:sldId id="267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Inter" panose="020B0604020202020204" charset="0"/>
      <p:regular r:id="rId53"/>
      <p:bold r:id="rId54"/>
    </p:embeddedFont>
    <p:embeddedFont>
      <p:font typeface="Lato Light" panose="020F0502020204030203" pitchFamily="34" charset="0"/>
      <p:regular r:id="rId55"/>
      <p:bold r:id="rId56"/>
      <p:italic r:id="rId57"/>
      <p:boldItalic r:id="rId58"/>
    </p:embeddedFont>
    <p:embeddedFont>
      <p:font typeface="League Spartan" panose="020B0604020202020204" charset="0"/>
      <p:regular r:id="rId59"/>
      <p:bold r:id="rId60"/>
    </p:embeddedFont>
    <p:embeddedFont>
      <p:font typeface="League Spartan Medium" panose="020B0604020202020204" charset="0"/>
      <p:regular r:id="rId61"/>
      <p:bold r:id="rId62"/>
    </p:embeddedFont>
    <p:embeddedFont>
      <p:font typeface="Open Sans Medium" panose="020B0604020202020204" charset="0"/>
      <p:regular r:id="rId63"/>
      <p:bold r:id="rId64"/>
      <p:italic r:id="rId65"/>
      <p:boldItalic r:id="rId66"/>
    </p:embeddedFont>
    <p:embeddedFont>
      <p:font typeface="Poppins" panose="000005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98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4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27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667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4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gitlab.com/-/profile/key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linkedin.com/in/johnkellner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</a:t>
            </a:r>
            <a:endParaRPr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  <p:pic>
        <p:nvPicPr>
          <p:cNvPr id="5" name="Grafik 4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D60B2221-4A13-ED68-9900-E97550E2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09" y="706704"/>
            <a:ext cx="3663952" cy="40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83752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7" y="4471987"/>
            <a:ext cx="3755232" cy="5572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https://www.toptal.com/developers/gitignore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Dateien ignorieren mit .gitignore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C6997F-C623-EA20-1399-8B29EFB1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9" y="1907213"/>
            <a:ext cx="4979194" cy="2279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C92EB4-A161-E925-A984-213CCEE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61" y="1284075"/>
            <a:ext cx="1476375" cy="11049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301721-B629-EF20-E684-BC1BC61E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3919537"/>
            <a:ext cx="23762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Trainer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597AF793-19A4-6AAF-5F12-19DAF9702882}"/>
              </a:ext>
            </a:extLst>
          </p:cNvPr>
          <p:cNvSpPr txBox="1">
            <a:spLocks/>
          </p:cNvSpPr>
          <p:nvPr/>
        </p:nvSpPr>
        <p:spPr>
          <a:xfrm>
            <a:off x="3358745" y="3123277"/>
            <a:ext cx="2226559" cy="46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#gerneperdu</a:t>
            </a:r>
            <a:endParaRPr lang="de-DE" sz="14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7D707B3-BA2C-DD67-91E1-12DA85CF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2" r="63582"/>
          <a:stretch/>
        </p:blipFill>
        <p:spPr>
          <a:xfrm>
            <a:off x="981102" y="1603567"/>
            <a:ext cx="1432383" cy="1552396"/>
          </a:xfrm>
          <a:prstGeom prst="rect">
            <a:avLst/>
          </a:prstGeom>
        </p:spPr>
      </p:pic>
      <p:sp>
        <p:nvSpPr>
          <p:cNvPr id="19" name="Google Shape;244;p35">
            <a:extLst>
              <a:ext uri="{FF2B5EF4-FFF2-40B4-BE49-F238E27FC236}">
                <a16:creationId xmlns:a16="http://schemas.microsoft.com/office/drawing/2014/main" id="{7BB91309-A468-38E1-7BDA-7FF459393993}"/>
              </a:ext>
            </a:extLst>
          </p:cNvPr>
          <p:cNvSpPr txBox="1">
            <a:spLocks/>
          </p:cNvSpPr>
          <p:nvPr/>
        </p:nvSpPr>
        <p:spPr>
          <a:xfrm>
            <a:off x="2818438" y="2228988"/>
            <a:ext cx="2614548" cy="77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 fontAlgn="auto"/>
            <a:r>
              <a:rPr lang="de-DE" sz="2000" b="1" i="0" dirty="0">
                <a:solidFill>
                  <a:schemeClr val="tx1"/>
                </a:solidFill>
                <a:effectLst/>
                <a:latin typeface="-apple-system"/>
              </a:rPr>
              <a:t>John Kellner</a:t>
            </a:r>
            <a:endParaRPr lang="de-DE" sz="2000" b="1" i="0" dirty="0">
              <a:solidFill>
                <a:schemeClr val="tx1"/>
              </a:solidFill>
              <a:effectLst/>
              <a:latin typeface="-apple-system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fontAlgn="auto"/>
            <a:r>
              <a:rPr lang="de-DE" sz="1200" b="0" i="0" dirty="0" err="1">
                <a:effectLst/>
                <a:latin typeface="-apple-system"/>
              </a:rPr>
              <a:t>DevOps</a:t>
            </a:r>
            <a:r>
              <a:rPr lang="de-DE" sz="1200" b="0" i="0" dirty="0">
                <a:effectLst/>
                <a:latin typeface="-apple-system"/>
              </a:rPr>
              <a:t> Engineer | Software Developer | Cloud </a:t>
            </a:r>
            <a:r>
              <a:rPr lang="de-DE" sz="1200" b="0" i="0" dirty="0" err="1">
                <a:effectLst/>
                <a:latin typeface="-apple-system"/>
              </a:rPr>
              <a:t>Architect</a:t>
            </a:r>
            <a:endParaRPr lang="de-DE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8629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FF0815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7513268" y="946581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0393" y="127143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3267" y="1557182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6659415" y="1414307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  <p:pic>
        <p:nvPicPr>
          <p:cNvPr id="5" name="Grafik 4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EDE28A7A-55F2-F29D-66D0-780FAE0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8" y="1708464"/>
            <a:ext cx="5103862" cy="3029740"/>
          </a:xfrm>
          <a:prstGeom prst="rect">
            <a:avLst/>
          </a:prstGeom>
        </p:spPr>
      </p:pic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695250" y="93498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</p:spTree>
    <p:extLst>
      <p:ext uri="{BB962C8B-B14F-4D97-AF65-F5344CB8AC3E}">
        <p14:creationId xmlns:p14="http://schemas.microsoft.com/office/powerpoint/2010/main" val="33456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Reset</a:t>
            </a:r>
            <a:r>
              <a:rPr lang="de-DE" dirty="0"/>
              <a:t> – zurücksetzen lokaler Änderungen, </a:t>
            </a:r>
            <a:br>
              <a:rPr lang="de-DE" dirty="0"/>
            </a:br>
            <a:r>
              <a:rPr lang="de-DE" dirty="0"/>
              <a:t>die nicht </a:t>
            </a:r>
            <a:r>
              <a:rPr lang="de-DE" dirty="0" err="1"/>
              <a:t>commitet</a:t>
            </a:r>
            <a:r>
              <a:rPr lang="de-DE" dirty="0"/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fik 4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8A4E4040-8EE8-C72A-C43A-09A8DFA9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67" y="1463572"/>
            <a:ext cx="4695825" cy="23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bspw. 300commits finden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68F4761-F2B3-589D-E8D4-0A6999FC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375673"/>
            <a:ext cx="5886450" cy="21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1138163" y="155666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Aufgabe: </a:t>
            </a:r>
          </a:p>
          <a:p>
            <a:pPr marL="457200" indent="-457200">
              <a:buAutoNum type="arabicPeriod"/>
            </a:pPr>
            <a:r>
              <a:rPr lang="de-DE" dirty="0"/>
              <a:t>Reise in der GIT </a:t>
            </a:r>
            <a:r>
              <a:rPr lang="de-DE" dirty="0" err="1"/>
              <a:t>History</a:t>
            </a:r>
            <a:r>
              <a:rPr lang="de-DE" dirty="0"/>
              <a:t> in die </a:t>
            </a:r>
          </a:p>
          <a:p>
            <a:r>
              <a:rPr lang="de-DE" dirty="0"/>
              <a:t>	Vergangenheit</a:t>
            </a:r>
          </a:p>
          <a:p>
            <a:pPr marL="457200" indent="-457200">
              <a:buAutoNum type="arabicPeriod"/>
            </a:pPr>
            <a:r>
              <a:rPr lang="de-DE" dirty="0"/>
              <a:t>Leite einen Branch ab </a:t>
            </a:r>
          </a:p>
          <a:p>
            <a:pPr marL="457200" indent="-457200">
              <a:buAutoNum type="arabicPeriod"/>
            </a:pPr>
            <a:r>
              <a:rPr lang="de-DE" dirty="0"/>
              <a:t>Behebe den Hotfix </a:t>
            </a:r>
          </a:p>
          <a:p>
            <a:pPr marL="457200" indent="-457200">
              <a:buAutoNum type="arabicPeriod"/>
            </a:pPr>
            <a:r>
              <a:rPr lang="de-DE" dirty="0"/>
              <a:t>Tagge diesen als neue Version </a:t>
            </a:r>
            <a:br>
              <a:rPr lang="de-DE" dirty="0"/>
            </a:b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/>
              <a:t>Workflow: Erstellen eines Hotfixes auf Basis einer alten bestehenden Version</a:t>
            </a:r>
          </a:p>
        </p:txBody>
      </p:sp>
    </p:spTree>
    <p:extLst>
      <p:ext uri="{BB962C8B-B14F-4D97-AF65-F5344CB8AC3E}">
        <p14:creationId xmlns:p14="http://schemas.microsoft.com/office/powerpoint/2010/main" val="1312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/>
              <a:t>Workflow: Erstellen eines Hotfixes auf Basis einer alten bestehenden Version</a:t>
            </a:r>
          </a:p>
        </p:txBody>
      </p:sp>
      <p:pic>
        <p:nvPicPr>
          <p:cNvPr id="15" name="Grafik 14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E8E785E8-DF3D-12B7-2B76-C4D743C8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2" y="1310962"/>
            <a:ext cx="4814830" cy="3005229"/>
          </a:xfrm>
          <a:prstGeom prst="rect">
            <a:avLst/>
          </a:prstGeom>
        </p:spPr>
      </p:pic>
      <p:sp>
        <p:nvSpPr>
          <p:cNvPr id="16" name="Google Shape;209;p30">
            <a:extLst>
              <a:ext uri="{FF2B5EF4-FFF2-40B4-BE49-F238E27FC236}">
                <a16:creationId xmlns:a16="http://schemas.microsoft.com/office/drawing/2014/main" id="{E6C78DC6-4699-6E6C-67EB-CB505B8F50DE}"/>
              </a:ext>
            </a:extLst>
          </p:cNvPr>
          <p:cNvSpPr txBox="1">
            <a:spLocks/>
          </p:cNvSpPr>
          <p:nvPr/>
        </p:nvSpPr>
        <p:spPr>
          <a:xfrm>
            <a:off x="1200968" y="500313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Lösung</a:t>
            </a:r>
          </a:p>
          <a:p>
            <a:r>
              <a:rPr lang="de-DE" dirty="0"/>
              <a:t>Hotfix Workflow </a:t>
            </a:r>
          </a:p>
        </p:txBody>
      </p:sp>
    </p:spTree>
    <p:extLst>
      <p:ext uri="{BB962C8B-B14F-4D97-AF65-F5344CB8AC3E}">
        <p14:creationId xmlns:p14="http://schemas.microsoft.com/office/powerpoint/2010/main" val="35864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r>
              <a:rPr lang="de-DE" dirty="0" err="1"/>
              <a:t>gitlab-ci.yml</a:t>
            </a:r>
            <a:endParaRPr lang="de-DE" dirty="0"/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Office PowerPoint</Application>
  <PresentationFormat>Bildschirmpräsentation (16:9)</PresentationFormat>
  <Paragraphs>164</Paragraphs>
  <Slides>45</Slides>
  <Notes>45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7" baseType="lpstr">
      <vt:lpstr>Poppins</vt:lpstr>
      <vt:lpstr>League Spartan</vt:lpstr>
      <vt:lpstr>Calibri</vt:lpstr>
      <vt:lpstr>League Spartan Medium</vt:lpstr>
      <vt:lpstr>GitLab Sans</vt:lpstr>
      <vt:lpstr>Open Sans Medium</vt:lpstr>
      <vt:lpstr>Lato Light</vt:lpstr>
      <vt:lpstr>Inter</vt:lpstr>
      <vt:lpstr>-apple-system</vt:lpstr>
      <vt:lpstr>Arial</vt:lpstr>
      <vt:lpstr>Simple Light</vt:lpstr>
      <vt:lpstr>Modern Monochrome - v1</vt:lpstr>
      <vt:lpstr>Herzlich Willkommen zum</vt:lpstr>
      <vt:lpstr>Herzlich Willkommen</vt:lpstr>
      <vt:lpstr>Trainer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Dateien ignorieren mit .gitignore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PowerPoint-Präsentation</vt:lpstr>
      <vt:lpstr>Lösung:  Branchen ableiten – Aufgabe 1</vt:lpstr>
      <vt:lpstr>Reset – zurücksetzen lokaler Änderungen,  die nicht commitet sind </vt:lpstr>
      <vt:lpstr>Git Bisect Fehler über die letzten bspw. 300commits finden</vt:lpstr>
      <vt:lpstr>PowerPoint-Präsentation</vt:lpstr>
      <vt:lpstr>PowerPoint-Präsentation</vt:lpstr>
      <vt:lpstr>Pipeline gitlab-ci.yml</vt:lpstr>
      <vt:lpstr>Pipeline  Variablen  Benutzung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29</cp:revision>
  <dcterms:modified xsi:type="dcterms:W3CDTF">2023-07-25T11:11:49Z</dcterms:modified>
</cp:coreProperties>
</file>